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84" r:id="rId6"/>
    <p:sldId id="270" r:id="rId7"/>
    <p:sldId id="271" r:id="rId8"/>
    <p:sldId id="285" r:id="rId9"/>
    <p:sldId id="286" r:id="rId10"/>
    <p:sldId id="272" r:id="rId11"/>
    <p:sldId id="274" r:id="rId12"/>
    <p:sldId id="287" r:id="rId13"/>
    <p:sldId id="28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36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79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04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16680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5231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82925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1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6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968131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8401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98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FFE9E6E-6615-4EDB-B32C-9CD74F31278C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69167A8-1FE4-4AB7-8DEB-620DAAA0534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070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222504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6000" b="1" noProof="1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都歸耶穌</a:t>
            </a:r>
            <a:r>
              <a:rPr lang="zh-TW" altLang="en-US" sz="4800" noProof="1">
                <a:solidFill>
                  <a:schemeClr val="tx1"/>
                </a:solidFill>
                <a:latin typeface="Candara" pitchFamily="34" charset="0"/>
              </a:rPr>
              <a:t/>
            </a:r>
            <a:br>
              <a:rPr lang="zh-TW" altLang="en-US" sz="4800" noProof="1">
                <a:solidFill>
                  <a:schemeClr val="tx1"/>
                </a:solidFill>
                <a:latin typeface="Candara" pitchFamily="34" charset="0"/>
              </a:rPr>
            </a:br>
            <a:r>
              <a:rPr lang="en-US" altLang="zh-TW" sz="4500" b="1" noProof="1">
                <a:solidFill>
                  <a:schemeClr val="tx1"/>
                </a:solidFill>
                <a:latin typeface="Candara" pitchFamily="34" charset="0"/>
              </a:rPr>
              <a:t>All For Jesus</a:t>
            </a:r>
            <a:endParaRPr lang="en-US" sz="4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80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1. 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穌，都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，</a:t>
            </a:r>
            <a:endParaRPr lang="en-US" altLang="zh-TW" sz="5800" b="1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Long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         long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</a:t>
            </a:r>
            <a:endParaRPr lang="en-US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得贖身心都歸主</a:t>
            </a:r>
            <a:r>
              <a:rPr lang="zh-TW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Tit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siok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sin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sim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long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Chu.</a:t>
            </a:r>
          </a:p>
          <a:p>
            <a:pPr marL="45720" indent="0" algn="ctr">
              <a:buNone/>
            </a:pPr>
            <a:endParaRPr lang="en-US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1</a:t>
            </a:r>
            <a:r>
              <a:rPr lang="en-US" altLang="zh-TW" sz="32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.  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for Jesus, All for Jesus, 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my being’s ransomed powers,</a:t>
            </a:r>
          </a:p>
          <a:p>
            <a:pPr marL="45720" indent="0" algn="ctr">
              <a:buNone/>
            </a:pPr>
            <a:endParaRPr lang="en-US" sz="30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98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將我思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想言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語行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為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，</a:t>
            </a:r>
            <a:endParaRPr lang="en-US" altLang="zh-TW" sz="3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Chiong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goa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su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siong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gian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gu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heng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ui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</a:t>
            </a:r>
            <a:endParaRPr 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時時刻刻歸我主</a:t>
            </a:r>
            <a:r>
              <a:rPr lang="zh-TW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。</a:t>
            </a:r>
            <a:r>
              <a:rPr lang="en-US" altLang="zh-TW" sz="4800" dirty="0">
                <a:latin typeface="Candara" pitchFamily="34" charset="0"/>
                <a:ea typeface="DFKai-SB" pitchFamily="65" charset="-120"/>
              </a:rPr>
              <a:t> </a:t>
            </a:r>
            <a:endParaRPr lang="en-US" altLang="zh-TW" sz="4800" dirty="0" smtClean="0"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Si-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khek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khek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goa Chu.</a:t>
            </a:r>
          </a:p>
          <a:p>
            <a:pPr marL="45720" indent="0" algn="ctr">
              <a:buNone/>
            </a:pPr>
            <a:endParaRPr lang="en-US" altLang="zh-TW" sz="2500" dirty="0"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my thoughts and words and doings,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my days and all my hours.</a:t>
            </a:r>
          </a:p>
          <a:p>
            <a:pPr marL="45720" indent="0" algn="ctr">
              <a:buNone/>
            </a:pPr>
            <a:endParaRPr lang="en-US" sz="5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883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altLang="zh-TW" sz="4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(</a:t>
            </a:r>
            <a:r>
              <a:rPr lang="zh-TW" altLang="en-US" sz="4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和</a:t>
            </a:r>
            <a:r>
              <a:rPr lang="en-US" altLang="zh-TW" sz="4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)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 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</a:t>
            </a:r>
            <a:endParaRPr lang="en-US" altLang="zh-TW" sz="58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        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時刻刻都歸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主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  Si-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khek-khek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long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Chu. </a:t>
            </a:r>
          </a:p>
          <a:p>
            <a:pPr marL="45720" indent="0" algn="ctr">
              <a:buNone/>
            </a:pPr>
            <a:endParaRPr lang="en-US" altLang="zh-TW" sz="2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for Jesus, All for Jesus</a:t>
            </a:r>
            <a:r>
              <a:rPr lang="zh-TW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！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my days and all my hours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; 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endParaRPr lang="en-US" sz="30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402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en-US" altLang="zh-TW" sz="4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 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</a:t>
            </a:r>
            <a:endParaRPr lang="en-US" altLang="zh-TW" sz="58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        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時刻刻都歸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主</a:t>
            </a:r>
            <a:endParaRPr lang="en-PH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PH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 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Si-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khek-khek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Chu. </a:t>
            </a:r>
          </a:p>
          <a:p>
            <a:pPr marL="45720" indent="0" algn="ctr">
              <a:buNone/>
            </a:pPr>
            <a:endParaRPr lang="en-US" altLang="zh-TW" sz="2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for Jesus, All for Jesus</a:t>
            </a:r>
            <a:r>
              <a:rPr lang="zh-TW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！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my days and all my hours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; 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endParaRPr lang="en-US" sz="30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370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2.</a:t>
            </a:r>
            <a:r>
              <a:rPr lang="zh-TW" altLang="en-US" sz="32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願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我雙手</a:t>
            </a:r>
            <a:r>
              <a:rPr lang="en-US" altLang="zh-TW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讓主使用</a:t>
            </a:r>
            <a:r>
              <a:rPr lang="en-US" altLang="zh-TW" sz="5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,</a:t>
            </a:r>
          </a:p>
          <a:p>
            <a:pPr marL="45720" indent="0" algn="ctr">
              <a:buNone/>
            </a:pP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Guan goa sang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chhiu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niu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su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yong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</a:t>
            </a:r>
            <a:endParaRPr lang="en-US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願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我雙腳行主路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。</a:t>
            </a:r>
            <a:endParaRPr lang="en-US" altLang="zh-TW" sz="5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Guan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gua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sang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kha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kia</a:t>
            </a:r>
            <a:r>
              <a:rPr lang="en-US" sz="3500" b="1" baseline="30000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 lo.</a:t>
            </a:r>
          </a:p>
          <a:p>
            <a:pPr marL="45720" indent="0" algn="ctr">
              <a:buNone/>
            </a:pPr>
            <a:endParaRPr lang="en-US" sz="2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2.</a:t>
            </a:r>
            <a:r>
              <a:rPr lang="en-US" sz="2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Let my hands perform His bidding, </a:t>
            </a: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Let my feet run in His ways,</a:t>
            </a:r>
          </a:p>
          <a:p>
            <a:pPr algn="ctr"/>
            <a:endParaRPr lang="en-US" altLang="zh-TW" sz="3600" dirty="0"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endParaRPr lang="en-US" sz="30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627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願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我雙目只看耶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，</a:t>
            </a:r>
            <a:endParaRPr lang="en-US" altLang="zh-TW" sz="3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Guan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goa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sang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bak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chi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khua</a:t>
            </a:r>
            <a:r>
              <a:rPr lang="en-US" altLang="zh-TW" sz="3500" b="1" baseline="30000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-so,</a:t>
            </a:r>
            <a:endParaRPr lang="en-US" altLang="zh-TW" sz="38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願我口舌頌主名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。</a:t>
            </a:r>
            <a:r>
              <a:rPr lang="en-US" altLang="zh-TW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</a:p>
          <a:p>
            <a:pPr marL="45720" indent="0" algn="ctr">
              <a:buNone/>
            </a:pP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Guan goa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chhui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tsi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siong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 </a:t>
            </a:r>
            <a:r>
              <a:rPr 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mia</a:t>
            </a:r>
            <a:r>
              <a:rPr 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.</a:t>
            </a:r>
          </a:p>
          <a:p>
            <a:pPr marL="45720" indent="0" algn="ctr">
              <a:buNone/>
            </a:pPr>
            <a:endParaRPr lang="en-US" sz="2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Let my eyes see Jesus only,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Let my lips speak forth His praise.</a:t>
            </a:r>
          </a:p>
          <a:p>
            <a:pPr marL="45720" indent="0" algn="ctr">
              <a:buNone/>
            </a:pPr>
            <a:endParaRPr lang="en-US" sz="30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440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altLang="zh-TW" sz="4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(</a:t>
            </a:r>
            <a:r>
              <a:rPr lang="zh-TW" altLang="en-US" sz="4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和</a:t>
            </a:r>
            <a:r>
              <a:rPr lang="en-US" altLang="zh-TW" sz="4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)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 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</a:t>
            </a:r>
            <a:endParaRPr lang="en-US" altLang="zh-TW" sz="58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        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 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時刻刻都歸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主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  Si-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khek-khek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long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Chu. </a:t>
            </a:r>
          </a:p>
          <a:p>
            <a:pPr marL="45720" indent="0" algn="ctr">
              <a:buNone/>
            </a:pPr>
            <a:endParaRPr lang="en-US" altLang="zh-TW" sz="2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for Jesus, All for Jesus</a:t>
            </a:r>
            <a:r>
              <a:rPr lang="zh-TW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！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my days and all my hours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; 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endParaRPr lang="en-US" sz="30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615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en-US" altLang="zh-TW" sz="4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 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</a:t>
            </a:r>
            <a:endParaRPr lang="en-US" altLang="zh-TW" sz="58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        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時刻刻都歸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主</a:t>
            </a:r>
            <a:endParaRPr lang="en-PH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PH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 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Si-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khek-khek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Chu. </a:t>
            </a:r>
          </a:p>
          <a:p>
            <a:pPr marL="45720" indent="0" algn="ctr">
              <a:buNone/>
            </a:pPr>
            <a:endParaRPr lang="en-US" altLang="zh-TW" sz="2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for Jesus, All for Jesus</a:t>
            </a:r>
            <a:r>
              <a:rPr lang="zh-TW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！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my days and all my hours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; 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endParaRPr lang="en-US" sz="30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893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altLang="zh-TW" sz="32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3.</a:t>
            </a:r>
            <a:r>
              <a:rPr lang="zh-TW" altLang="en-US" sz="32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從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我注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目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，</a:t>
            </a:r>
            <a:r>
              <a:rPr lang="zh-TW" altLang="en-US" sz="5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觀</a:t>
            </a: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看耶</a:t>
            </a:r>
            <a:r>
              <a:rPr lang="zh-TW" altLang="en-US" sz="58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穌</a:t>
            </a:r>
            <a:r>
              <a:rPr lang="zh-TW" altLang="en-US" sz="3500" b="1" dirty="0" smtClean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 smtClean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Cheng goa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chu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bak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kuan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khua</a:t>
            </a:r>
            <a:r>
              <a:rPr lang="en-US" altLang="zh-TW" sz="3500" b="1" baseline="30000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-so,</a:t>
            </a:r>
            <a:endParaRPr lang="en-US" altLang="zh-TW" sz="3500" b="1" baseline="30000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一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切都看為糞土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。</a:t>
            </a:r>
            <a:endParaRPr lang="en-US" altLang="zh-TW" sz="3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It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che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long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khua</a:t>
            </a:r>
            <a:r>
              <a:rPr lang="en-US" altLang="zh-TW" sz="3500" b="1" baseline="30000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pun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tho</a:t>
            </a:r>
            <a:endParaRPr lang="en-US" altLang="zh-TW" sz="3500" b="1" baseline="30000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endParaRPr lang="en-US" altLang="zh-TW" sz="2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Since my eyes were fixed on Jesus, 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I’ve lost sight of all beside,</a:t>
            </a:r>
          </a:p>
          <a:p>
            <a:pPr marL="4572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555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靈程異象得主導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路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，</a:t>
            </a:r>
            <a:endParaRPr lang="en-US" altLang="zh-TW" sz="3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Leng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theng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siong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tit Chu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chhoa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lo,</a:t>
            </a:r>
            <a:endParaRPr lang="en-US" altLang="zh-TW" sz="3500" b="1" baseline="30000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注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神看十架羊羔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。</a:t>
            </a:r>
            <a:endParaRPr lang="en-US" altLang="zh-TW" sz="3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Chu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sin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khua</a:t>
            </a:r>
            <a:r>
              <a:rPr lang="en-US" altLang="zh-TW" sz="3500" b="1" baseline="30000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sip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ke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iu</a:t>
            </a:r>
            <a:r>
              <a:rPr lang="en-US" altLang="zh-TW" sz="3500" b="1" baseline="30000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baseline="30000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ko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.</a:t>
            </a: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0" indent="0" algn="ctr">
              <a:buNone/>
            </a:pPr>
            <a:r>
              <a:rPr lang="en-US" altLang="zh-TW" sz="2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endParaRPr lang="en-US" altLang="zh-TW" sz="2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So enchained my spirit’s vision,</a:t>
            </a: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Looking at the Crucified.</a:t>
            </a:r>
          </a:p>
          <a:p>
            <a:pPr marL="0" indent="0" algn="ctr">
              <a:buNone/>
            </a:pPr>
            <a:endParaRPr lang="en-US" altLang="zh-TW" sz="3500" dirty="0"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955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altLang="zh-TW" sz="4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(</a:t>
            </a:r>
            <a:r>
              <a:rPr lang="zh-TW" altLang="en-US" sz="4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和</a:t>
            </a:r>
            <a:r>
              <a:rPr lang="en-US" altLang="zh-TW" sz="4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)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 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</a:t>
            </a:r>
            <a:endParaRPr lang="en-US" altLang="zh-TW" sz="58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        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 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時刻刻都歸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主</a:t>
            </a:r>
            <a:r>
              <a:rPr lang="zh-TW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  Si-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khek-khek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long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Chu. </a:t>
            </a:r>
          </a:p>
          <a:p>
            <a:pPr marL="45720" indent="0" algn="ctr">
              <a:buNone/>
            </a:pPr>
            <a:endParaRPr lang="en-US" altLang="zh-TW" sz="2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for Jesus, All for Jesus</a:t>
            </a:r>
            <a:r>
              <a:rPr lang="zh-TW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！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my days and all my hours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; 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endParaRPr lang="en-US" sz="30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767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en-US" altLang="zh-TW" sz="45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 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都歸耶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穌，</a:t>
            </a:r>
            <a:endParaRPr lang="en-US" altLang="zh-TW" sz="5800" b="1" dirty="0" smtClean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        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long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en-US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So,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  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時刻刻都歸</a:t>
            </a:r>
            <a:r>
              <a:rPr lang="zh-TW" altLang="en-US" sz="58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主</a:t>
            </a:r>
            <a:endParaRPr lang="en-PH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>
              <a:buNone/>
            </a:pPr>
            <a:r>
              <a:rPr lang="en-PH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            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Si-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khek-khek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long </a:t>
            </a:r>
            <a:r>
              <a:rPr lang="en-US" altLang="zh-TW" sz="3500" b="1" dirty="0" err="1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Chu. </a:t>
            </a:r>
          </a:p>
          <a:p>
            <a:pPr marL="45720" indent="0" algn="ctr">
              <a:buNone/>
            </a:pPr>
            <a:endParaRPr lang="en-US" altLang="zh-TW" sz="2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for Jesus, All for Jesus</a:t>
            </a:r>
            <a:r>
              <a:rPr lang="zh-TW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！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en-US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my days and all my hours</a:t>
            </a:r>
            <a:r>
              <a:rPr lang="en-US" altLang="en-US" sz="3500" b="1" dirty="0" smtClean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; </a:t>
            </a:r>
            <a:endParaRPr lang="en-US" altLang="en-US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endParaRPr lang="en-US" sz="30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545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442</TotalTime>
  <Words>644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DFKai-SB</vt:lpstr>
      <vt:lpstr>Gill Sans MT</vt:lpstr>
      <vt:lpstr>微軟正黑體</vt:lpstr>
      <vt:lpstr>Arial</vt:lpstr>
      <vt:lpstr>Candara</vt:lpstr>
      <vt:lpstr>Impact</vt:lpstr>
      <vt:lpstr>Badge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今咱大家來吟詩 Let Us Sing the New Year’s Birth</dc:title>
  <dc:creator>GGC Tech</dc:creator>
  <cp:lastModifiedBy>ggctech</cp:lastModifiedBy>
  <cp:revision>66</cp:revision>
  <dcterms:created xsi:type="dcterms:W3CDTF">2018-01-05T06:11:53Z</dcterms:created>
  <dcterms:modified xsi:type="dcterms:W3CDTF">2018-01-26T06:51:04Z</dcterms:modified>
</cp:coreProperties>
</file>